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69" d="100"/>
          <a:sy n="69" d="100"/>
        </p:scale>
        <p:origin x="-2178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866D-A3E4-4286-AB0D-397DDE5978C1}" type="datetimeFigureOut">
              <a:rPr lang="ar-SA" smtClean="0"/>
              <a:t>17/04/46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AEFA-AC7B-40C7-BDA3-255FFDA02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6925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866D-A3E4-4286-AB0D-397DDE5978C1}" type="datetimeFigureOut">
              <a:rPr lang="ar-SA" smtClean="0"/>
              <a:t>17/04/46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AEFA-AC7B-40C7-BDA3-255FFDA02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4924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866D-A3E4-4286-AB0D-397DDE5978C1}" type="datetimeFigureOut">
              <a:rPr lang="ar-SA" smtClean="0"/>
              <a:t>17/04/46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AEFA-AC7B-40C7-BDA3-255FFDA02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180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866D-A3E4-4286-AB0D-397DDE5978C1}" type="datetimeFigureOut">
              <a:rPr lang="ar-SA" smtClean="0"/>
              <a:t>17/04/46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AEFA-AC7B-40C7-BDA3-255FFDA02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59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866D-A3E4-4286-AB0D-397DDE5978C1}" type="datetimeFigureOut">
              <a:rPr lang="ar-SA" smtClean="0"/>
              <a:t>17/04/46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AEFA-AC7B-40C7-BDA3-255FFDA02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100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866D-A3E4-4286-AB0D-397DDE5978C1}" type="datetimeFigureOut">
              <a:rPr lang="ar-SA" smtClean="0"/>
              <a:t>17/04/46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AEFA-AC7B-40C7-BDA3-255FFDA02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896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866D-A3E4-4286-AB0D-397DDE5978C1}" type="datetimeFigureOut">
              <a:rPr lang="ar-SA" smtClean="0"/>
              <a:t>17/04/46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AEFA-AC7B-40C7-BDA3-255FFDA02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058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866D-A3E4-4286-AB0D-397DDE5978C1}" type="datetimeFigureOut">
              <a:rPr lang="ar-SA" smtClean="0"/>
              <a:t>17/04/46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AEFA-AC7B-40C7-BDA3-255FFDA02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337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866D-A3E4-4286-AB0D-397DDE5978C1}" type="datetimeFigureOut">
              <a:rPr lang="ar-SA" smtClean="0"/>
              <a:t>17/04/46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AEFA-AC7B-40C7-BDA3-255FFDA02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821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866D-A3E4-4286-AB0D-397DDE5978C1}" type="datetimeFigureOut">
              <a:rPr lang="ar-SA" smtClean="0"/>
              <a:t>17/04/46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AEFA-AC7B-40C7-BDA3-255FFDA02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314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866D-A3E4-4286-AB0D-397DDE5978C1}" type="datetimeFigureOut">
              <a:rPr lang="ar-SA" smtClean="0"/>
              <a:t>17/04/46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AEFA-AC7B-40C7-BDA3-255FFDA02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313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866D-A3E4-4286-AB0D-397DDE5978C1}" type="datetimeFigureOut">
              <a:rPr lang="ar-SA" smtClean="0"/>
              <a:t>17/04/46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4AEFA-AC7B-40C7-BDA3-255FFDA02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1242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>
            <a:spLocks noChangeArrowheads="1"/>
          </p:cNvSpPr>
          <p:nvPr/>
        </p:nvSpPr>
        <p:spPr bwMode="auto">
          <a:xfrm>
            <a:off x="4648201" y="127635"/>
            <a:ext cx="1962150" cy="942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>
              <a:lnSpc>
                <a:spcPct val="115000"/>
              </a:lnSpc>
              <a:spcAft>
                <a:spcPts val="0"/>
              </a:spcAft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المملكة العربية السعودية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0"/>
              </a:spcAft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التعليم                             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0"/>
              </a:spcAft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الإدارة العامة للتعليم بمنطقة تبوك            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0"/>
              </a:spcAft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شؤون تعليم البنين ـــ إدارة نشاط الطلاب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5" name="صورة 4" descr="شعار وزارة التعليم مع الرؤية مفرغ 2022 - مخزن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6" t="14010" r="16688" b="19723"/>
          <a:stretch/>
        </p:blipFill>
        <p:spPr bwMode="auto">
          <a:xfrm>
            <a:off x="2808016" y="127635"/>
            <a:ext cx="1649730" cy="8782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568823"/>
              </p:ext>
            </p:extLst>
          </p:nvPr>
        </p:nvGraphicFramePr>
        <p:xfrm>
          <a:off x="228599" y="1492250"/>
          <a:ext cx="6381752" cy="14503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3151"/>
                <a:gridCol w="3486150"/>
                <a:gridCol w="1085850"/>
                <a:gridCol w="736601"/>
              </a:tblGrid>
              <a:tr h="370840"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sz="1800" b="0" dirty="0" smtClean="0">
                          <a:solidFill>
                            <a:schemeClr val="tx1"/>
                          </a:solidFill>
                          <a:cs typeface="Fanan" pitchFamily="2" charset="-78"/>
                        </a:rPr>
                        <a:t>تقرير برنامج</a:t>
                      </a:r>
                      <a:endParaRPr lang="ar-SA" sz="1800" b="0" dirty="0">
                        <a:solidFill>
                          <a:schemeClr val="tx1"/>
                        </a:solidFill>
                        <a:cs typeface="Fana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اسم المدرسة</a:t>
                      </a:r>
                      <a:endParaRPr lang="ar-SA" dirty="0">
                        <a:solidFill>
                          <a:schemeClr val="tx1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متوسطة ابن دريد وابتدائية</a:t>
                      </a:r>
                      <a:r>
                        <a:rPr lang="ar-SA" baseline="0" dirty="0" smtClean="0">
                          <a:solidFill>
                            <a:schemeClr val="tx1"/>
                          </a:solidFill>
                        </a:rPr>
                        <a:t> جعفر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اسم البرنامج</a:t>
                      </a:r>
                      <a:endParaRPr lang="ar-SA" dirty="0">
                        <a:solidFill>
                          <a:schemeClr val="tx1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أسبوع الفضاء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3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L-Mohanad Bold" pitchFamily="2" charset="-78"/>
                        </a:rPr>
                        <a:t>86</a:t>
                      </a:r>
                      <a:endParaRPr lang="ar-SA" sz="13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جميع طلاب المدرسة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مستطيل 8"/>
          <p:cNvSpPr/>
          <p:nvPr/>
        </p:nvSpPr>
        <p:spPr>
          <a:xfrm>
            <a:off x="3528233" y="3575715"/>
            <a:ext cx="3103728" cy="21132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250510" y="3575715"/>
            <a:ext cx="3103728" cy="21132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3528233" y="6145590"/>
            <a:ext cx="3103728" cy="21132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/>
          <p:cNvSpPr/>
          <p:nvPr/>
        </p:nvSpPr>
        <p:spPr>
          <a:xfrm>
            <a:off x="250510" y="6145590"/>
            <a:ext cx="3103728" cy="21132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ربع نص 12"/>
          <p:cNvSpPr txBox="1"/>
          <p:nvPr/>
        </p:nvSpPr>
        <p:spPr>
          <a:xfrm>
            <a:off x="4228676" y="4447661"/>
            <a:ext cx="17028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صورة فوتوغرافية</a:t>
            </a:r>
            <a:endParaRPr lang="ar-SA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950953" y="4447661"/>
            <a:ext cx="17028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صورة فوتوغرافية</a:t>
            </a:r>
            <a:endParaRPr lang="ar-SA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4228676" y="7040736"/>
            <a:ext cx="17028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صورة فوتوغرافية</a:t>
            </a:r>
            <a:endParaRPr lang="ar-SA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950953" y="7040736"/>
            <a:ext cx="17028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صورة </a:t>
            </a:r>
            <a:r>
              <a:rPr lang="ar-SA" b="1" dirty="0" smtClean="0"/>
              <a:t>فوتوغرافية</a:t>
            </a:r>
            <a:endParaRPr lang="ar-SA" b="1" dirty="0"/>
          </a:p>
        </p:txBody>
      </p:sp>
      <p:pic>
        <p:nvPicPr>
          <p:cNvPr id="1026" name="Picture 2" descr="C:\Users\ابن دريد\Desktop\نشاط 1446\اسبوع الفضاء\e66125f7-0f22-4472-8354-86f2f9a4d755.jf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75" y="3575715"/>
            <a:ext cx="3097175" cy="211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ابن دريد\Desktop\نشاط 1446\اسبوع الفضاء\61ccdc3b-9977-4c65-9efd-9cea151f9fa9.jf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10" y="3575715"/>
            <a:ext cx="3103728" cy="211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ابن دريد\Desktop\نشاط 1446\اسبوع الفضاء\36cb6b3e-ac81-4d2f-be84-55ec3cb252b9.jf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233" y="6163402"/>
            <a:ext cx="3103728" cy="21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10" y="6163402"/>
            <a:ext cx="3103728" cy="21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348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42</Words>
  <Application>Microsoft Office PowerPoint</Application>
  <PresentationFormat>عرض على الشاشة (3:4)‏</PresentationFormat>
  <Paragraphs>15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Lenovo</dc:creator>
  <cp:lastModifiedBy>ابن دريد</cp:lastModifiedBy>
  <cp:revision>14</cp:revision>
  <dcterms:created xsi:type="dcterms:W3CDTF">2022-10-05T14:50:00Z</dcterms:created>
  <dcterms:modified xsi:type="dcterms:W3CDTF">2024-10-20T07:00:40Z</dcterms:modified>
</cp:coreProperties>
</file>